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b1dd93a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b1dd93a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b1dd93a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b1dd93a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1dd93a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1dd93a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b1dd93a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b1dd93a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b1dd93ab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b1dd93a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9eaff3f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9eaff3f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04300" y="445025"/>
            <a:ext cx="4972500" cy="12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right to repair?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275" y="1006500"/>
            <a:ext cx="6724224" cy="37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Why </a:t>
            </a:r>
            <a:r>
              <a:rPr lang="en" sz="2820"/>
              <a:t>d</a:t>
            </a:r>
            <a:r>
              <a:rPr lang="en" sz="2820"/>
              <a:t>o </a:t>
            </a:r>
            <a:r>
              <a:rPr lang="en" sz="2820"/>
              <a:t>w</a:t>
            </a:r>
            <a:r>
              <a:rPr lang="en" sz="2820"/>
              <a:t>e Need a </a:t>
            </a:r>
            <a:r>
              <a:rPr lang="en" sz="2820"/>
              <a:t>r</a:t>
            </a:r>
            <a:r>
              <a:rPr lang="en" sz="2820"/>
              <a:t>ight </a:t>
            </a:r>
            <a:r>
              <a:rPr lang="en" sz="2820"/>
              <a:t>t</a:t>
            </a:r>
            <a:r>
              <a:rPr lang="en" sz="2820"/>
              <a:t>o </a:t>
            </a:r>
            <a:r>
              <a:rPr lang="en" sz="2820"/>
              <a:t>r</a:t>
            </a:r>
            <a:r>
              <a:rPr lang="en" sz="2820"/>
              <a:t>epair?</a:t>
            </a:r>
            <a:endParaRPr sz="2820"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709850"/>
            <a:ext cx="4802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Limits third-party repair capabilities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Increases repair prices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Introduces planned obsolescence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33"/>
              <a:t>Limiting t</a:t>
            </a:r>
            <a:r>
              <a:rPr lang="en" sz="3133"/>
              <a:t>hird-party repairs</a:t>
            </a:r>
            <a:r>
              <a:rPr lang="en"/>
              <a:t> 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25" y="2078800"/>
            <a:ext cx="3197099" cy="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925" y="1224425"/>
            <a:ext cx="5561198" cy="37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Introducing planned</a:t>
            </a:r>
            <a:r>
              <a:rPr lang="en" sz="2820"/>
              <a:t> obsolescence </a:t>
            </a:r>
            <a:endParaRPr sz="282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952" y="1567900"/>
            <a:ext cx="4850724" cy="32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98" y="1677263"/>
            <a:ext cx="2327650" cy="301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820"/>
              <a:t>What’s stopping device repairs?</a:t>
            </a:r>
            <a:endParaRPr sz="282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75" y="1393250"/>
            <a:ext cx="2904650" cy="29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525" y="1315463"/>
            <a:ext cx="4950525" cy="30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Why is this bad for you?</a:t>
            </a:r>
            <a:endParaRPr sz="282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50" y="1642950"/>
            <a:ext cx="4072549" cy="30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62350"/>
            <a:ext cx="4267200" cy="312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